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"/>
  </p:notesMasterIdLst>
  <p:handoutMasterIdLst>
    <p:handoutMasterId r:id="rId35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12" r:id="rId21"/>
    <p:sldId id="813" r:id="rId22"/>
    <p:sldId id="82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823" r:id="rId32"/>
    <p:sldId id="672" r:id="rId3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75277" autoAdjust="0"/>
  </p:normalViewPr>
  <p:slideViewPr>
    <p:cSldViewPr snapToGrid="0">
      <p:cViewPr varScale="1">
        <p:scale>
          <a:sx n="64" d="100"/>
          <a:sy n="64" d="100"/>
        </p:scale>
        <p:origin x="-1376" y="-1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56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9/28/15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9/28/15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Instructor Note: This</a:t>
            </a:r>
            <a:r>
              <a:rPr lang="en-US" baseline="0" dirty="0" smtClean="0"/>
              <a:t> is suppose to fail. chef-client requires the cookbooks to be in a cookbooks directory. The second warning message tells the user of the application that it was unable to find a cookbooks directory.</a:t>
            </a:r>
          </a:p>
          <a:p>
            <a:endParaRPr lang="en-US" dirty="0" smtClean="0"/>
          </a:p>
          <a:p>
            <a:r>
              <a:rPr lang="en-US" dirty="0" smtClean="0"/>
              <a:t>Instructor Note: The other warning about 'No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options'</a:t>
            </a:r>
            <a:r>
              <a:rPr lang="en-US" baseline="0" dirty="0" smtClean="0"/>
              <a:t> is looking for a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file at a default location, which we have not created nor we will create during these sections. There is a flag '-c' that allows you to specify a configuration file as well. But again specifying the configuration file will be automatically when the instance </a:t>
            </a:r>
            <a:r>
              <a:rPr lang="en-US" baseline="0" smtClean="0"/>
              <a:t>is bootstrapped.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your apache cookbook into the cookbooks directory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uses our more succinct 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'--local-mode' 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 smtClean="0"/>
              <a:t>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</a:t>
            </a:r>
            <a:r>
              <a:rPr lang="en-US" dirty="0" smtClean="0">
                <a:latin typeface="Inconsolata"/>
                <a:cs typeface="Inconsolata"/>
              </a:rPr>
              <a:t>COOKBOOK:</a:t>
            </a:r>
            <a:r>
              <a:rPr lang="en-US" dirty="0" smtClean="0">
                <a:latin typeface="Inconsolata"/>
                <a:cs typeface="Inconsolata"/>
              </a:rPr>
              <a:t>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latin typeface="Arial" panose="020B0604020202020204" pitchFamily="34" charset="0"/>
              <a:cs typeface="+mn-cs"/>
            </a:endParaRP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COOKBOOK means the name of the Cookbook.</a:t>
            </a:r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latin typeface="Arial" panose="020B0604020202020204" pitchFamily="34" charset="0"/>
                <a:cs typeface="+mn-cs"/>
              </a:rPr>
              <a:t>RECIPE means the name of the Recipe without the Ruby file extension.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Relationship Id="rId3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42497" y="3131405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4235018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</a:p>
          <a:p>
            <a:endParaRPr lang="en-US" dirty="0"/>
          </a:p>
          <a:p>
            <a:r>
              <a:rPr lang="en-US" dirty="0"/>
              <a:t>$ mv workstation cookbooks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27424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Move the Apache </a:t>
            </a:r>
            <a:r>
              <a:rPr lang="en-US" sz="6000" dirty="0"/>
              <a:t>C</a:t>
            </a:r>
            <a:r>
              <a:rPr lang="en-US" sz="6000" dirty="0" smtClean="0"/>
              <a:t>ookbook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14994</TotalTime>
  <Words>3302</Words>
  <Application>Microsoft Macintosh PowerPoint</Application>
  <PresentationFormat>Custom</PresentationFormat>
  <Paragraphs>333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Move the Apache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1790</cp:revision>
  <cp:lastPrinted>2015-02-07T23:49:10Z</cp:lastPrinted>
  <dcterms:created xsi:type="dcterms:W3CDTF">2012-09-13T17:36:07Z</dcterms:created>
  <dcterms:modified xsi:type="dcterms:W3CDTF">2015-09-28T16:07:40Z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